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5BA9"/>
    <a:srgbClr val="CC00FF"/>
    <a:srgbClr val="958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4" d="100"/>
          <a:sy n="84" d="100"/>
        </p:scale>
        <p:origin x="3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4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7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0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7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12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99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74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15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41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9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85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6DB1-8851-4EFC-A291-773308286679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E1BA-402B-4F4B-AC56-6B442D6D6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92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1840" y="670560"/>
            <a:ext cx="5953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Liste matériel classe des TPS/PS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Un sac avec un change complet</a:t>
            </a:r>
            <a:r>
              <a:rPr lang="fr-FR" dirty="0"/>
              <a:t>, </a:t>
            </a:r>
            <a:r>
              <a:rPr lang="fr-FR" u="sng" dirty="0"/>
              <a:t>au nom de votre enfant </a:t>
            </a:r>
            <a:r>
              <a:rPr lang="fr-FR" dirty="0"/>
              <a:t>(sac et change). Ce sac restera à l’école.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 doudou </a:t>
            </a:r>
            <a:r>
              <a:rPr lang="fr-FR" dirty="0"/>
              <a:t>avec le nom de votre enfant. Eventuellement une tétine pour le dortoir dans une boîte au nom de votre enfant.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Une paire de chausson ou de baskets </a:t>
            </a:r>
            <a:r>
              <a:rPr lang="fr-FR" dirty="0"/>
              <a:t>avec le nom de votre enfant.</a:t>
            </a:r>
          </a:p>
          <a:p>
            <a:pPr marL="285750" indent="-285750">
              <a:buFontTx/>
              <a:buChar char="-"/>
            </a:pPr>
            <a:r>
              <a:rPr lang="fr-FR" b="1" dirty="0"/>
              <a:t>Une boîte de mouchoirs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r>
              <a:rPr lang="fr-FR" dirty="0"/>
              <a:t> </a:t>
            </a:r>
            <a:r>
              <a:rPr lang="fr-FR" b="1" dirty="0"/>
              <a:t>2 porte-vues </a:t>
            </a:r>
            <a:r>
              <a:rPr lang="fr-FR" dirty="0"/>
              <a:t>avec le nom de votre enfant.</a:t>
            </a:r>
          </a:p>
          <a:p>
            <a:pPr marL="285750" indent="-285750">
              <a:buFontTx/>
              <a:buChar char="-"/>
            </a:pPr>
            <a:r>
              <a:rPr lang="fr-FR" dirty="0"/>
              <a:t>1 porte-vues avec 30 vues minimum avec le nom de </a:t>
            </a:r>
            <a:r>
              <a:rPr lang="fr-FR"/>
              <a:t>votre enfant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Une attestation d’assurance scolaire </a:t>
            </a:r>
            <a:r>
              <a:rPr lang="fr-FR" dirty="0"/>
              <a:t>avec les mentions : </a:t>
            </a:r>
            <a:r>
              <a:rPr lang="fr-FR" u="sng" dirty="0"/>
              <a:t>responsabilité individuelle accident </a:t>
            </a:r>
            <a:r>
              <a:rPr lang="fr-FR" dirty="0"/>
              <a:t>et </a:t>
            </a:r>
            <a:r>
              <a:rPr lang="fr-FR" u="sng" dirty="0"/>
              <a:t>responsabilité civile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1286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110</Words>
  <Application>Microsoft Macintosh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Richard</dc:creator>
  <cp:lastModifiedBy>jean-christophe bessagnet</cp:lastModifiedBy>
  <cp:revision>10</cp:revision>
  <cp:lastPrinted>2021-11-21T16:35:31Z</cp:lastPrinted>
  <dcterms:created xsi:type="dcterms:W3CDTF">2020-05-26T07:25:28Z</dcterms:created>
  <dcterms:modified xsi:type="dcterms:W3CDTF">2022-07-04T13:44:21Z</dcterms:modified>
</cp:coreProperties>
</file>