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BA9"/>
    <a:srgbClr val="CC00FF"/>
    <a:srgbClr val="958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3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4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0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99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74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1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4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9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85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2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1840" y="670560"/>
            <a:ext cx="5953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Liste matériel classe des MS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Une paire de baskets </a:t>
            </a:r>
            <a:r>
              <a:rPr lang="fr-FR" dirty="0"/>
              <a:t>avec le nom de votre enfant.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boîte de mouchoirs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 porte-vues </a:t>
            </a:r>
            <a:r>
              <a:rPr lang="fr-FR" dirty="0"/>
              <a:t>avec le nom de votre enfant.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trousse avec des feutres fins </a:t>
            </a:r>
            <a:r>
              <a:rPr lang="fr-FR" dirty="0"/>
              <a:t>au nom de votre enfant.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attestation d’assurance scolaire </a:t>
            </a:r>
            <a:r>
              <a:rPr lang="fr-FR" dirty="0"/>
              <a:t>avec les mentions : </a:t>
            </a:r>
            <a:r>
              <a:rPr lang="fr-FR" u="sng" dirty="0"/>
              <a:t>responsabilité individuelle accident </a:t>
            </a:r>
            <a:r>
              <a:rPr lang="fr-FR" dirty="0"/>
              <a:t>et </a:t>
            </a:r>
            <a:r>
              <a:rPr lang="fr-FR" u="sng" dirty="0"/>
              <a:t>responsabilité civile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1286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57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Richard</dc:creator>
  <cp:lastModifiedBy>jean-christophe bessagnet</cp:lastModifiedBy>
  <cp:revision>10</cp:revision>
  <cp:lastPrinted>2021-11-21T16:35:31Z</cp:lastPrinted>
  <dcterms:created xsi:type="dcterms:W3CDTF">2020-05-26T07:25:28Z</dcterms:created>
  <dcterms:modified xsi:type="dcterms:W3CDTF">2022-07-04T15:23:03Z</dcterms:modified>
</cp:coreProperties>
</file>